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C000"/>
    <a:srgbClr val="FF0000"/>
    <a:srgbClr val="A50021"/>
    <a:srgbClr val="000099"/>
    <a:srgbClr val="99CCFF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83871" autoAdjust="0"/>
  </p:normalViewPr>
  <p:slideViewPr>
    <p:cSldViewPr snapToGrid="0" showGuides="1">
      <p:cViewPr varScale="1">
        <p:scale>
          <a:sx n="114" d="100"/>
          <a:sy n="114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-2166" y="-1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51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8500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787" y="4384851"/>
            <a:ext cx="5146379" cy="4171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054" tIns="45008" rIns="98054" bIns="45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077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27623" y="0"/>
            <a:ext cx="3014330" cy="44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7623" y="8782574"/>
            <a:ext cx="3014330" cy="4490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54" tIns="45008" rIns="98054" bIns="45008" anchor="b"/>
          <a:lstStyle/>
          <a:p>
            <a:pPr algn="r" defTabSz="989713"/>
            <a:r>
              <a:rPr lang="en-US" sz="1200" dirty="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82574"/>
            <a:ext cx="3014330" cy="4490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3014330" cy="44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5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RSVP@ahsaz.org" TargetMode="External"/><Relationship Id="rId4" Type="http://schemas.openxmlformats.org/officeDocument/2006/relationships/hyperlink" Target="http://vfsaz.org/activi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 bwMode="auto">
          <a:xfrm rot="16200000">
            <a:off x="5258489" y="2970219"/>
            <a:ext cx="6346689" cy="1463138"/>
          </a:xfrm>
          <a:prstGeom prst="rtTriangl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Triangle 2"/>
          <p:cNvSpPr/>
          <p:nvPr/>
        </p:nvSpPr>
        <p:spPr bwMode="auto">
          <a:xfrm>
            <a:off x="-171450" y="-1066799"/>
            <a:ext cx="2470462" cy="8620124"/>
          </a:xfrm>
          <a:prstGeom prst="rtTriangle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-398514" y="1148143"/>
            <a:ext cx="10114014" cy="1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74"/>
          <p:cNvSpPr>
            <a:spLocks noChangeArrowheads="1"/>
          </p:cNvSpPr>
          <p:nvPr/>
        </p:nvSpPr>
        <p:spPr bwMode="auto">
          <a:xfrm>
            <a:off x="1934886" y="5972678"/>
            <a:ext cx="642783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VFS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Federal ID: #131953506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, 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Non-Profit 501 (C) 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(6) </a:t>
            </a:r>
            <a:endParaRPr lang="en-US" sz="1400" b="1" dirty="0" smtClean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auto">
          <a:xfrm>
            <a:off x="1234612" y="6385859"/>
            <a:ext cx="470996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VFS Membership not required to attend!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989" y="134195"/>
            <a:ext cx="2158451" cy="677939"/>
          </a:xfrm>
          <a:prstGeom prst="rect">
            <a:avLst/>
          </a:prstGeom>
        </p:spPr>
      </p:pic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1354606" y="1542308"/>
            <a:ext cx="3817823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Date:</a:t>
            </a:r>
          </a:p>
          <a:p>
            <a:pPr marL="111125" lvl="1" algn="l"/>
            <a:r>
              <a:rPr lang="en-US" sz="1800" b="1" dirty="0" smtClean="0">
                <a:latin typeface="Arial" charset="0"/>
              </a:rPr>
              <a:t>Friday, </a:t>
            </a:r>
            <a:r>
              <a:rPr lang="en-US" sz="1800" b="1" dirty="0" smtClean="0">
                <a:latin typeface="Arial" charset="0"/>
              </a:rPr>
              <a:t>December </a:t>
            </a:r>
            <a:r>
              <a:rPr lang="en-US" sz="1800" b="1" dirty="0" smtClean="0">
                <a:latin typeface="Arial" charset="0"/>
              </a:rPr>
              <a:t>7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, 2018</a:t>
            </a: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Program: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5:00 – 8:00pm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Appetizers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Cash Bar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Social Networking, Games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407 Model Raffle Draw!</a:t>
            </a:r>
          </a:p>
          <a:p>
            <a:pPr marL="111125" lvl="1" algn="l"/>
            <a:endParaRPr lang="en-US" sz="1600" b="1" dirty="0" smtClean="0"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Location:</a:t>
            </a:r>
          </a:p>
          <a:p>
            <a:pPr marL="111125" lvl="1" algn="l"/>
            <a:r>
              <a:rPr lang="en-US" sz="1600" b="1" dirty="0" smtClean="0">
                <a:latin typeface="Arial" charset="0"/>
              </a:rPr>
              <a:t>Dave and Busters Tempe</a:t>
            </a:r>
          </a:p>
          <a:p>
            <a:pPr marL="111125" lvl="1" algn="l"/>
            <a:r>
              <a:rPr lang="en-US" sz="1400" b="1" dirty="0" smtClean="0">
                <a:latin typeface="Arial" charset="0"/>
              </a:rPr>
              <a:t>2000 E. Rio Salado Pkwy</a:t>
            </a:r>
          </a:p>
          <a:p>
            <a:pPr marL="111125" lvl="1" algn="l"/>
            <a:r>
              <a:rPr lang="en-US" sz="1400" b="1" dirty="0" smtClean="0">
                <a:latin typeface="Arial" charset="0"/>
              </a:rPr>
              <a:t>Tempe, AZ 85281</a:t>
            </a:r>
          </a:p>
          <a:p>
            <a:pPr marL="111125" lvl="1" algn="l"/>
            <a:r>
              <a:rPr lang="en-US" sz="1400" b="1" dirty="0" smtClean="0">
                <a:latin typeface="Arial" charset="0"/>
              </a:rPr>
              <a:t>(Located in Tempe Marketplace)</a:t>
            </a:r>
          </a:p>
          <a:p>
            <a:pPr marL="111125" lvl="1" algn="l"/>
            <a:endParaRPr lang="en-US" sz="800" b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507" y="2648494"/>
            <a:ext cx="3960376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Cost:</a:t>
            </a:r>
            <a:endParaRPr lang="en-US" sz="2000" b="1" dirty="0">
              <a:latin typeface="Arial" charset="0"/>
            </a:endParaRPr>
          </a:p>
          <a:p>
            <a:pPr algn="l"/>
            <a:r>
              <a:rPr lang="en-US" sz="1600" b="1" dirty="0" smtClean="0">
                <a:latin typeface="Arial" charset="0"/>
              </a:rPr>
              <a:t>$20 VFS Non-Members</a:t>
            </a:r>
            <a:endParaRPr lang="en-US" sz="1600" b="1" dirty="0">
              <a:latin typeface="Arial" charset="0"/>
            </a:endParaRPr>
          </a:p>
          <a:p>
            <a:pPr algn="l"/>
            <a:r>
              <a:rPr lang="en-US" sz="1600" b="1" dirty="0" smtClean="0">
                <a:latin typeface="Arial" charset="0"/>
              </a:rPr>
              <a:t>$15 VFS Members + $5 for each family member older than 5.</a:t>
            </a:r>
          </a:p>
          <a:p>
            <a:pPr algn="l"/>
            <a:r>
              <a:rPr lang="en-US" sz="1600" b="1" dirty="0" smtClean="0">
                <a:latin typeface="Arial" charset="0"/>
              </a:rPr>
              <a:t>$5 Students; </a:t>
            </a:r>
          </a:p>
          <a:p>
            <a:pPr algn="l"/>
            <a:r>
              <a:rPr lang="en-US" sz="1600" b="1" dirty="0" smtClean="0">
                <a:latin typeface="Arial" charset="0"/>
              </a:rPr>
              <a:t>Free - Children under 5</a:t>
            </a:r>
            <a:endParaRPr lang="en-US" sz="1600" b="1" dirty="0">
              <a:latin typeface="Arial" charset="0"/>
            </a:endParaRPr>
          </a:p>
          <a:p>
            <a:pPr algn="l"/>
            <a:endParaRPr lang="en-US" sz="1050" b="1" u="sng" dirty="0">
              <a:latin typeface="Arial" charset="0"/>
            </a:endParaRPr>
          </a:p>
          <a:p>
            <a:pPr algn="l"/>
            <a:r>
              <a:rPr lang="en-US" sz="1600" b="1" dirty="0">
                <a:latin typeface="Arial" charset="0"/>
              </a:rPr>
              <a:t>Payment via PayPal or credit card at</a:t>
            </a:r>
          </a:p>
          <a:p>
            <a:pPr algn="l"/>
            <a:r>
              <a:rPr lang="en-US" sz="1600" b="1" dirty="0">
                <a:latin typeface="Arial" charset="0"/>
                <a:hlinkClick r:id="rId4"/>
              </a:rPr>
              <a:t>http://vfsaz.org/activities/</a:t>
            </a:r>
            <a:endParaRPr lang="en-US" sz="1600" b="1" dirty="0">
              <a:latin typeface="Arial" charset="0"/>
            </a:endParaRPr>
          </a:p>
          <a:p>
            <a:pPr algn="l"/>
            <a:r>
              <a:rPr lang="en-US" sz="1600" b="1" dirty="0">
                <a:latin typeface="Arial" charset="0"/>
              </a:rPr>
              <a:t>or bring cash/checks to the door</a:t>
            </a:r>
            <a:br>
              <a:rPr lang="en-US" sz="1600" b="1" dirty="0">
                <a:latin typeface="Arial" charset="0"/>
              </a:rPr>
            </a:br>
            <a:r>
              <a:rPr lang="en-US" sz="1600" b="1" i="1" dirty="0">
                <a:solidFill>
                  <a:srgbClr val="0000FF"/>
                </a:solidFill>
                <a:latin typeface="Arial" charset="0"/>
              </a:rPr>
              <a:t>No refunds</a:t>
            </a:r>
          </a:p>
          <a:p>
            <a:pPr algn="l"/>
            <a:endParaRPr lang="en-US" sz="800" b="1" dirty="0">
              <a:latin typeface="Arial" charset="0"/>
            </a:endParaRP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RSVP by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30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RSVP@vfsaz.org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1" y="-24315"/>
            <a:ext cx="1810915" cy="8025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60" y="3765346"/>
            <a:ext cx="1770756" cy="2473795"/>
          </a:xfrm>
          <a:prstGeom prst="rect">
            <a:avLst/>
          </a:prstGeom>
        </p:spPr>
      </p:pic>
      <p:sp>
        <p:nvSpPr>
          <p:cNvPr id="18" name="Rectangle 74"/>
          <p:cNvSpPr>
            <a:spLocks noChangeArrowheads="1"/>
          </p:cNvSpPr>
          <p:nvPr/>
        </p:nvSpPr>
        <p:spPr bwMode="auto">
          <a:xfrm>
            <a:off x="1354606" y="6162526"/>
            <a:ext cx="470996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Any proceeds goes to VFS Scholarship fund.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2963" y="1241300"/>
            <a:ext cx="24016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Family Event</a:t>
            </a:r>
          </a:p>
          <a:p>
            <a:endParaRPr lang="en-US" sz="2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18686">
            <a:off x="1601481" y="268166"/>
            <a:ext cx="1651024" cy="1087938"/>
          </a:xfrm>
          <a:prstGeom prst="rect">
            <a:avLst/>
          </a:prstGeom>
        </p:spPr>
      </p:pic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723017" y="218569"/>
            <a:ext cx="6230318" cy="717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Flight Society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Holiday Mixer 2018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02751D62C457408DD0A877FD2CE509" ma:contentTypeVersion="0" ma:contentTypeDescription="Create a new document." ma:contentTypeScope="" ma:versionID="2cce4db2106c6af43d3b73833217dc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3DC32-2813-4B8E-9D2F-9F1F279C03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C407374-D482-4F56-B8FA-2D1C585AD989}">
  <ds:schemaRefs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ABCAD7AB-357A-4123-B060-0E031A68B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2859441245</TotalTime>
  <Words>134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Boeing Mesa Associate</dc:creator>
  <cp:lastModifiedBy>Paulat, Daniel</cp:lastModifiedBy>
  <cp:revision>202</cp:revision>
  <cp:lastPrinted>2018-09-17T22:04:36Z</cp:lastPrinted>
  <dcterms:created xsi:type="dcterms:W3CDTF">2001-02-13T17:28:12Z</dcterms:created>
  <dcterms:modified xsi:type="dcterms:W3CDTF">2018-11-09T22:02:11Z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0x0101008502751D62C457408DD0A877FD2CE509</vt:lpwstr>
  </property>
</Properties>
</file>